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C7302"/>
    <a:srgbClr val="FEA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BB10A1-CB81-45A3-80C5-3A99C7C0C148}" v="243" dt="2021-06-21T18:24:08.579"/>
    <p1510:client id="{48340494-A300-1E7C-3584-79FE70B6DDC7}" v="8" dt="2021-06-21T17:55:58.459"/>
    <p1510:client id="{4A043951-548D-462B-9E43-B450115E20F8}" v="6" vWet="8" dt="2021-06-21T16:59:01.517"/>
    <p1510:client id="{4F3ED2F5-7BD3-3587-82EE-6CE01220A209}" v="1" dt="2021-06-21T17:54:24.031"/>
    <p1510:client id="{86141D7C-67F2-8430-48ED-8A1567471735}" v="9" dt="2021-06-21T18:24:02.546"/>
    <p1510:client id="{8B81DCF3-2F59-05EB-F915-C6046F287108}" v="1" dt="2021-06-21T12:37:12.1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46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98749E15F9B4458F426DD1A8ED9547" ma:contentTypeVersion="13" ma:contentTypeDescription="Create a new document." ma:contentTypeScope="" ma:versionID="b28f5867065dfa097b509a1a6c3e484d">
  <xsd:schema xmlns:xsd="http://www.w3.org/2001/XMLSchema" xmlns:xs="http://www.w3.org/2001/XMLSchema" xmlns:p="http://schemas.microsoft.com/office/2006/metadata/properties" xmlns:ns1="http://schemas.microsoft.com/sharepoint/v3" xmlns:ns2="81724087-4734-4c97-a161-42774965159c" xmlns:ns3="d2723c30-6204-4949-b924-d29eb2d07b24" targetNamespace="http://schemas.microsoft.com/office/2006/metadata/properties" ma:root="true" ma:fieldsID="eadd21a786e80a9acd66bb6bd9ff78a7" ns1:_="" ns2:_="" ns3:_="">
    <xsd:import namespace="http://schemas.microsoft.com/sharepoint/v3"/>
    <xsd:import namespace="81724087-4734-4c97-a161-42774965159c"/>
    <xsd:import namespace="d2723c30-6204-4949-b924-d29eb2d07b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724087-4734-4c97-a161-4277496515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723c30-6204-4949-b924-d29eb2d07b2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d2723c30-6204-4949-b924-d29eb2d07b24">
      <UserInfo>
        <DisplayName>Santiago, Carlos (DHE)</DisplayName>
        <AccountId>41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FA32CA3-E95E-493C-A75C-7DD6111AB8EE}">
  <ds:schemaRefs>
    <ds:schemaRef ds:uri="81724087-4734-4c97-a161-42774965159c"/>
    <ds:schemaRef ds:uri="d2723c30-6204-4949-b924-d29eb2d07b2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FD008E9-DD65-483D-97EF-3BBAF9864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570927-E97E-43C4-98C6-BDF97E70A636}">
  <ds:schemaRefs>
    <ds:schemaRef ds:uri="d2723c30-6204-4949-b924-d29eb2d07b2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1724087-4734-4c97-a161-42774965159c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DHE PowerPoint 2017</Template>
  <TotalTime>0</TotalTime>
  <Words>1074</Words>
  <Application>Microsoft Office PowerPoint</Application>
  <PresentationFormat>On-screen Show (4:3)</PresentationFormat>
  <Paragraphs>165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Arial,Sans-Serif</vt:lpstr>
      <vt:lpstr>Calibri</vt:lpstr>
      <vt:lpstr>Corbel</vt:lpstr>
      <vt:lpstr>Franklin Gothic Demi</vt:lpstr>
      <vt:lpstr>Segoe UI</vt:lpstr>
      <vt:lpstr>Segoe UI Semibold</vt:lpstr>
      <vt:lpstr>Wingdings</vt:lpstr>
      <vt:lpstr>Wingdings 2</vt:lpstr>
      <vt:lpstr>'Wingdings 2',Sans-Serif</vt:lpstr>
      <vt:lpstr>Wingdings 3</vt:lpstr>
      <vt:lpstr>Wingdings,Sans-Serif</vt:lpstr>
      <vt:lpstr>DHE PowerPoint</vt:lpstr>
      <vt:lpstr>Commissioner’s FY21  Year-End Report</vt:lpstr>
      <vt:lpstr>FY20 Evaluation</vt:lpstr>
      <vt:lpstr>Major Initiatives: DHE COVID Response - Looking-Back</vt:lpstr>
      <vt:lpstr>Major Initiatives: DHE COVID Response - Moving to Tele-Work</vt:lpstr>
      <vt:lpstr>Major Initiatives: DHE COVID Response – Looking Ahead to FY22</vt:lpstr>
      <vt:lpstr>Major Initiatives: The Equity Agenda</vt:lpstr>
      <vt:lpstr>Major Initiatives: The Equity Agenda</vt:lpstr>
      <vt:lpstr>Major Initiatives: The Equity Agenda</vt:lpstr>
      <vt:lpstr>Major Initiatives: The Equity Agenda</vt:lpstr>
      <vt:lpstr>Major Initiatives: Financial Assessment and Risk Management</vt:lpstr>
      <vt:lpstr>Major Initiatives: New</vt:lpstr>
      <vt:lpstr>Major Initiatives: New</vt:lpstr>
      <vt:lpstr>Major Initiatives: New</vt:lpstr>
      <vt:lpstr>Continuing FY2021 Initiatives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Continuing to Advance the Culture of Assessment in Massachusetts</dc:title>
  <dc:creator>Mealey, Sarah (RGT)</dc:creator>
  <cp:lastModifiedBy>Chadha, Suchita (DHE)</cp:lastModifiedBy>
  <cp:revision>2</cp:revision>
  <cp:lastPrinted>2021-06-19T18:26:40Z</cp:lastPrinted>
  <dcterms:created xsi:type="dcterms:W3CDTF">2017-03-13T20:22:40Z</dcterms:created>
  <dcterms:modified xsi:type="dcterms:W3CDTF">2021-06-22T19:30:33Z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0x0101009498749E15F9B4458F426DD1A8ED9547</vt:lpwstr>
  </property>
</Properties>
</file>